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58798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65655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28870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7194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8680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74651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9540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95810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13896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89271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25720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1A0B-3595-4DB6-8B50-1E137C36E4A6}" type="datetimeFigureOut">
              <a:rPr lang="fr-FR" smtClean="0"/>
              <a:t>26/08/2018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71CA-BF05-4E5D-B17B-AA67713C5FC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C23A9BE-08F1-468E-A0C6-9380B2927E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00063"/>
            <a:ext cx="1375607" cy="245793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EC93680-4ED6-465C-89DF-4BCEEF48D57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90328" y="5117394"/>
            <a:ext cx="1194079" cy="166296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20F72F3-2077-4C65-8088-B6402463A9A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660943" y="4183811"/>
            <a:ext cx="1496029" cy="267418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A48A88F-2618-4434-85E5-5DF5C9993AB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76683" y="3601525"/>
            <a:ext cx="2182483" cy="34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7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720B57-6AC0-4AE8-A003-0E43E0FF9B9D}"/>
              </a:ext>
            </a:extLst>
          </p:cNvPr>
          <p:cNvSpPr txBox="1"/>
          <p:nvPr/>
        </p:nvSpPr>
        <p:spPr>
          <a:xfrm>
            <a:off x="0" y="0"/>
            <a:ext cx="9144000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b="1" dirty="0">
                <a:latin typeface="Always Together" pitchFamily="50" charset="0"/>
              </a:rPr>
              <a:t>Connaissez-vous bien la maitresse ?</a:t>
            </a:r>
          </a:p>
          <a:p>
            <a:pPr algn="ctr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7BD4B37-1FAB-4FF6-937C-2E2AA23D8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01" y="3067050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3818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9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maitresse a 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Un chat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Un chien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Un poisson rouge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DD52A35-7736-4991-8A07-C4DEF366B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61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31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10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fleur préférée de la maitresse est…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La tulipe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La rose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L’orchidée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6C26C0C-B890-438C-9C60-534C65A80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74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70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40D8335-D237-47DC-B8C3-A5E48543A439}"/>
              </a:ext>
            </a:extLst>
          </p:cNvPr>
          <p:cNvSpPr txBox="1"/>
          <p:nvPr/>
        </p:nvSpPr>
        <p:spPr>
          <a:xfrm>
            <a:off x="0" y="0"/>
            <a:ext cx="9144000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b="1" dirty="0">
                <a:latin typeface="Always Together" pitchFamily="50" charset="0"/>
              </a:rPr>
              <a:t>Alors ? Combien de bonnes réponses ?</a:t>
            </a:r>
          </a:p>
          <a:p>
            <a:pPr algn="ctr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D5538D-C859-41EF-92D4-8D32AD127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28" y="2827487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5272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1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couleur préférée de la maitresse est 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Le vert anis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Le bleu turquoise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Le violet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B41DCF6E-4928-4FB5-90F6-5DB0047BA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82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10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2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Les pays préférés de la maitresse sont 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000" dirty="0">
                <a:latin typeface="Irregularis" panose="02000500000000000000" pitchFamily="2" charset="0"/>
              </a:rPr>
              <a:t>La France</a:t>
            </a:r>
          </a:p>
          <a:p>
            <a:r>
              <a:rPr lang="fr-FR" sz="3000" dirty="0">
                <a:latin typeface="Irregularis" panose="02000500000000000000" pitchFamily="2" charset="0"/>
              </a:rPr>
              <a:t>L’Autriche</a:t>
            </a:r>
          </a:p>
          <a:p>
            <a:r>
              <a:rPr lang="fr-FR" sz="3000" dirty="0">
                <a:latin typeface="Irregularis" panose="02000500000000000000" pitchFamily="2" charset="0"/>
              </a:rPr>
              <a:t>L’Espagne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L’Espagne</a:t>
            </a:r>
          </a:p>
          <a:p>
            <a:pPr algn="ctr"/>
            <a:r>
              <a:rPr lang="fr-FR" sz="2900" dirty="0">
                <a:latin typeface="Irregularis" panose="02000500000000000000" pitchFamily="2" charset="0"/>
              </a:rPr>
              <a:t>Le Mexique</a:t>
            </a:r>
          </a:p>
          <a:p>
            <a:pPr algn="ctr"/>
            <a:r>
              <a:rPr lang="fr-FR" sz="3000" dirty="0">
                <a:latin typeface="Irregularis" panose="02000500000000000000" pitchFamily="2" charset="0"/>
              </a:rPr>
              <a:t>L’Italie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L’Italie</a:t>
            </a:r>
          </a:p>
          <a:p>
            <a:pPr algn="ctr"/>
            <a:r>
              <a:rPr lang="fr-FR" sz="3000" dirty="0">
                <a:latin typeface="Irregularis" panose="02000500000000000000" pitchFamily="2" charset="0"/>
              </a:rPr>
              <a:t>Le Maroc</a:t>
            </a:r>
          </a:p>
          <a:p>
            <a:pPr algn="ctr"/>
            <a:r>
              <a:rPr lang="fr-FR" sz="3000" dirty="0">
                <a:latin typeface="Irregularis" panose="02000500000000000000" pitchFamily="2" charset="0"/>
              </a:rPr>
              <a:t>Le Brésil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11FBE66-2C9B-4DED-A638-4E026F3A9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82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6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3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Le plat préféré de la maitresse est 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La tartiflette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Le kébab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La </a:t>
            </a:r>
            <a:r>
              <a:rPr lang="fr-FR" sz="3000" dirty="0" err="1">
                <a:latin typeface="Irregularis" panose="02000500000000000000" pitchFamily="2" charset="0"/>
              </a:rPr>
              <a:t>paëlla</a:t>
            </a:r>
            <a:endParaRPr lang="fr-FR" sz="3000" dirty="0">
              <a:latin typeface="Irregularis" panose="02000500000000000000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6C1ED3-E136-4C15-8FD6-B3C8C5ABB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61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90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4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maitresse a fait des études 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D’art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D’histoire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De langues étrangères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74C366C-B0D1-47AD-B1EE-102E9F189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75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94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5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maitresse préfère les vacances…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À la mer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À la montagne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À la campagne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07F1AFE-2548-4146-960A-D54D2DB18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61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53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6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Le fils de la maitresse s’appelle…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Théo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Léo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Cléo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C90B9-F2EC-4DDA-BA58-9602F6047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82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62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7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maitresse préfère le chocolat…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Au lait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Noir 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Blanc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D01E248-70A2-415F-9C1F-2C276D098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61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7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FD679B9-746C-4180-B8E3-84744BBD9913}"/>
              </a:ext>
            </a:extLst>
          </p:cNvPr>
          <p:cNvSpPr txBox="1"/>
          <p:nvPr/>
        </p:nvSpPr>
        <p:spPr>
          <a:xfrm>
            <a:off x="1742536" y="0"/>
            <a:ext cx="5658928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9600" dirty="0">
                <a:latin typeface="Always Together" pitchFamily="50" charset="0"/>
              </a:rPr>
              <a:t>QUESTION # 8</a:t>
            </a:r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DAEA20-05F8-4ACC-8B18-58095EDA0E87}"/>
              </a:ext>
            </a:extLst>
          </p:cNvPr>
          <p:cNvSpPr txBox="1"/>
          <p:nvPr/>
        </p:nvSpPr>
        <p:spPr>
          <a:xfrm>
            <a:off x="0" y="15355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latin typeface="Irregularis" panose="02000500000000000000" pitchFamily="2" charset="0"/>
              </a:rPr>
              <a:t>La maitresse est dans l’école depuis…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6D8A990-DA94-4FB7-AF60-687E2F18D16C}"/>
              </a:ext>
            </a:extLst>
          </p:cNvPr>
          <p:cNvSpPr/>
          <p:nvPr/>
        </p:nvSpPr>
        <p:spPr>
          <a:xfrm>
            <a:off x="956662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5 ans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1C93253-CFC9-4D33-BF44-CB647C8A780D}"/>
              </a:ext>
            </a:extLst>
          </p:cNvPr>
          <p:cNvSpPr/>
          <p:nvPr/>
        </p:nvSpPr>
        <p:spPr>
          <a:xfrm>
            <a:off x="3491390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8 ans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956EED3-2A18-4223-9DAE-5F061C583EFA}"/>
              </a:ext>
            </a:extLst>
          </p:cNvPr>
          <p:cNvSpPr/>
          <p:nvPr/>
        </p:nvSpPr>
        <p:spPr>
          <a:xfrm>
            <a:off x="6026118" y="2890620"/>
            <a:ext cx="2161220" cy="20843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>
                <a:latin typeface="Irregularis" panose="02000500000000000000" pitchFamily="2" charset="0"/>
              </a:rPr>
              <a:t>10 ans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C917143-D058-41BE-B9BC-EE04E658B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217" y="2180109"/>
            <a:ext cx="1421022" cy="14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90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177</Words>
  <Application>Microsoft Office PowerPoint</Application>
  <PresentationFormat>Affichage à l'écran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Always Together</vt:lpstr>
      <vt:lpstr>Arial</vt:lpstr>
      <vt:lpstr>Calibri</vt:lpstr>
      <vt:lpstr>Calibri Light</vt:lpstr>
      <vt:lpstr>Irregularis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Cenicienta</cp:lastModifiedBy>
  <cp:revision>13</cp:revision>
  <dcterms:created xsi:type="dcterms:W3CDTF">2018-08-25T14:26:53Z</dcterms:created>
  <dcterms:modified xsi:type="dcterms:W3CDTF">2018-08-26T07:33:05Z</dcterms:modified>
</cp:coreProperties>
</file>