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66CC"/>
    <a:srgbClr val="FF99FF"/>
    <a:srgbClr val="FF00FF"/>
    <a:srgbClr val="FFFF99"/>
    <a:srgbClr val="FFFF66"/>
    <a:srgbClr val="C2E49C"/>
    <a:srgbClr val="B8E08C"/>
    <a:srgbClr val="99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186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DC75-0FE5-4136-88A7-CBECCA8A3AF9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D327-1BA7-4478-A0C5-48C1A54859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DC75-0FE5-4136-88A7-CBECCA8A3AF9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D327-1BA7-4478-A0C5-48C1A54859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DC75-0FE5-4136-88A7-CBECCA8A3AF9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D327-1BA7-4478-A0C5-48C1A54859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DC75-0FE5-4136-88A7-CBECCA8A3AF9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D327-1BA7-4478-A0C5-48C1A54859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DC75-0FE5-4136-88A7-CBECCA8A3AF9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D327-1BA7-4478-A0C5-48C1A54859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DC75-0FE5-4136-88A7-CBECCA8A3AF9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D327-1BA7-4478-A0C5-48C1A54859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DC75-0FE5-4136-88A7-CBECCA8A3AF9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D327-1BA7-4478-A0C5-48C1A54859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DC75-0FE5-4136-88A7-CBECCA8A3AF9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D327-1BA7-4478-A0C5-48C1A54859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DC75-0FE5-4136-88A7-CBECCA8A3AF9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D327-1BA7-4478-A0C5-48C1A54859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DC75-0FE5-4136-88A7-CBECCA8A3AF9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D327-1BA7-4478-A0C5-48C1A54859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DC75-0FE5-4136-88A7-CBECCA8A3AF9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D327-1BA7-4478-A0C5-48C1A54859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6DC75-0FE5-4136-88A7-CBECCA8A3AF9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CD327-1BA7-4478-A0C5-48C1A54859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ndir un rectangle avec un coin du même côté 12"/>
          <p:cNvSpPr/>
          <p:nvPr/>
        </p:nvSpPr>
        <p:spPr>
          <a:xfrm>
            <a:off x="116632" y="116632"/>
            <a:ext cx="3240360" cy="3312368"/>
          </a:xfrm>
          <a:prstGeom prst="round2Same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116632" y="2627784"/>
            <a:ext cx="3240360" cy="7920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b="1" dirty="0" smtClean="0">
                <a:solidFill>
                  <a:schemeClr val="tx1"/>
                </a:solidFill>
                <a:latin typeface="Eternal Promise" pitchFamily="2" charset="0"/>
                <a:ea typeface="Eternal Promise" pitchFamily="2" charset="0"/>
              </a:rPr>
              <a:t>Art</a:t>
            </a:r>
            <a:endParaRPr lang="fr-FR" sz="5000" dirty="0"/>
          </a:p>
        </p:txBody>
      </p:sp>
      <p:sp>
        <p:nvSpPr>
          <p:cNvPr id="29" name="Arrondir un rectangle avec un coin du même côté 28"/>
          <p:cNvSpPr/>
          <p:nvPr/>
        </p:nvSpPr>
        <p:spPr>
          <a:xfrm>
            <a:off x="3501008" y="107504"/>
            <a:ext cx="3240360" cy="3312368"/>
          </a:xfrm>
          <a:prstGeom prst="round2Same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3501008" y="2618656"/>
            <a:ext cx="3240360" cy="7920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Arrondir un rectangle avec un coin du même côté 30"/>
          <p:cNvSpPr/>
          <p:nvPr/>
        </p:nvSpPr>
        <p:spPr>
          <a:xfrm>
            <a:off x="116632" y="3779912"/>
            <a:ext cx="3240360" cy="3312368"/>
          </a:xfrm>
          <a:prstGeom prst="round2Same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16632" y="6291064"/>
            <a:ext cx="3240360" cy="7920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rrondir un rectangle avec un coin du même côté 32"/>
          <p:cNvSpPr/>
          <p:nvPr/>
        </p:nvSpPr>
        <p:spPr>
          <a:xfrm>
            <a:off x="3501008" y="3770784"/>
            <a:ext cx="3240360" cy="3312368"/>
          </a:xfrm>
          <a:prstGeom prst="round2Same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3501008" y="6281936"/>
            <a:ext cx="3240360" cy="7920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ndir un rectangle avec un coin du même côté 12"/>
          <p:cNvSpPr/>
          <p:nvPr/>
        </p:nvSpPr>
        <p:spPr>
          <a:xfrm>
            <a:off x="116632" y="116632"/>
            <a:ext cx="3240360" cy="3312368"/>
          </a:xfrm>
          <a:prstGeom prst="round2Same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116632" y="2627784"/>
            <a:ext cx="3240360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Arrondir un rectangle avec un coin du même côté 28"/>
          <p:cNvSpPr/>
          <p:nvPr/>
        </p:nvSpPr>
        <p:spPr>
          <a:xfrm>
            <a:off x="3501008" y="107504"/>
            <a:ext cx="3240360" cy="3312368"/>
          </a:xfrm>
          <a:prstGeom prst="round2Same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3501008" y="2618656"/>
            <a:ext cx="3240360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Arrondir un rectangle avec un coin du même côté 30"/>
          <p:cNvSpPr/>
          <p:nvPr/>
        </p:nvSpPr>
        <p:spPr>
          <a:xfrm>
            <a:off x="116632" y="3779912"/>
            <a:ext cx="3240360" cy="3312368"/>
          </a:xfrm>
          <a:prstGeom prst="round2Same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16632" y="6291064"/>
            <a:ext cx="3240360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rrondir un rectangle avec un coin du même côté 32"/>
          <p:cNvSpPr/>
          <p:nvPr/>
        </p:nvSpPr>
        <p:spPr>
          <a:xfrm>
            <a:off x="3501008" y="3770784"/>
            <a:ext cx="3240360" cy="3312368"/>
          </a:xfrm>
          <a:prstGeom prst="round2Same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3501008" y="6281936"/>
            <a:ext cx="3240360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ndir un rectangle avec un coin du même côté 12"/>
          <p:cNvSpPr/>
          <p:nvPr/>
        </p:nvSpPr>
        <p:spPr>
          <a:xfrm>
            <a:off x="116632" y="116632"/>
            <a:ext cx="3240360" cy="3312368"/>
          </a:xfrm>
          <a:prstGeom prst="round2Same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116632" y="2627784"/>
            <a:ext cx="3240360" cy="7920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Arrondir un rectangle avec un coin du même côté 28"/>
          <p:cNvSpPr/>
          <p:nvPr/>
        </p:nvSpPr>
        <p:spPr>
          <a:xfrm>
            <a:off x="3501008" y="107504"/>
            <a:ext cx="3240360" cy="3312368"/>
          </a:xfrm>
          <a:prstGeom prst="round2Same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3501008" y="2618656"/>
            <a:ext cx="3240360" cy="7920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Arrondir un rectangle avec un coin du même côté 30"/>
          <p:cNvSpPr/>
          <p:nvPr/>
        </p:nvSpPr>
        <p:spPr>
          <a:xfrm>
            <a:off x="116632" y="3779912"/>
            <a:ext cx="3240360" cy="3312368"/>
          </a:xfrm>
          <a:prstGeom prst="round2Same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16632" y="6291064"/>
            <a:ext cx="3240360" cy="7920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rrondir un rectangle avec un coin du même côté 32"/>
          <p:cNvSpPr/>
          <p:nvPr/>
        </p:nvSpPr>
        <p:spPr>
          <a:xfrm>
            <a:off x="3501008" y="3770784"/>
            <a:ext cx="3240360" cy="3312368"/>
          </a:xfrm>
          <a:prstGeom prst="round2Same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3501008" y="6281936"/>
            <a:ext cx="3240360" cy="7920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ndir un rectangle avec un coin du même côté 12"/>
          <p:cNvSpPr/>
          <p:nvPr/>
        </p:nvSpPr>
        <p:spPr>
          <a:xfrm>
            <a:off x="116632" y="116632"/>
            <a:ext cx="3240360" cy="3312368"/>
          </a:xfrm>
          <a:prstGeom prst="round2Same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116632" y="2627784"/>
            <a:ext cx="3240360" cy="792088"/>
          </a:xfrm>
          <a:prstGeom prst="rect">
            <a:avLst/>
          </a:prstGeom>
          <a:solidFill>
            <a:srgbClr val="FFFF99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Arrondir un rectangle avec un coin du même côté 28"/>
          <p:cNvSpPr/>
          <p:nvPr/>
        </p:nvSpPr>
        <p:spPr>
          <a:xfrm>
            <a:off x="3501008" y="107504"/>
            <a:ext cx="3240360" cy="3312368"/>
          </a:xfrm>
          <a:prstGeom prst="round2Same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3501008" y="2618656"/>
            <a:ext cx="3240360" cy="792088"/>
          </a:xfrm>
          <a:prstGeom prst="rect">
            <a:avLst/>
          </a:prstGeom>
          <a:solidFill>
            <a:srgbClr val="FFFF99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Arrondir un rectangle avec un coin du même côté 30"/>
          <p:cNvSpPr/>
          <p:nvPr/>
        </p:nvSpPr>
        <p:spPr>
          <a:xfrm>
            <a:off x="116632" y="3779912"/>
            <a:ext cx="3240360" cy="3312368"/>
          </a:xfrm>
          <a:prstGeom prst="round2Same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16632" y="6291064"/>
            <a:ext cx="3240360" cy="792088"/>
          </a:xfrm>
          <a:prstGeom prst="rect">
            <a:avLst/>
          </a:prstGeom>
          <a:solidFill>
            <a:srgbClr val="FFFF99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rrondir un rectangle avec un coin du même côté 32"/>
          <p:cNvSpPr/>
          <p:nvPr/>
        </p:nvSpPr>
        <p:spPr>
          <a:xfrm>
            <a:off x="3501008" y="3770784"/>
            <a:ext cx="3240360" cy="3312368"/>
          </a:xfrm>
          <a:prstGeom prst="round2Same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3501008" y="6281936"/>
            <a:ext cx="3240360" cy="792088"/>
          </a:xfrm>
          <a:prstGeom prst="rect">
            <a:avLst/>
          </a:prstGeom>
          <a:solidFill>
            <a:srgbClr val="FFFF99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ndir un rectangle avec un coin du même côté 12"/>
          <p:cNvSpPr/>
          <p:nvPr/>
        </p:nvSpPr>
        <p:spPr>
          <a:xfrm>
            <a:off x="116632" y="116632"/>
            <a:ext cx="3240360" cy="3312368"/>
          </a:xfrm>
          <a:prstGeom prst="round2Same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116632" y="2627784"/>
            <a:ext cx="3240360" cy="7920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Arrondir un rectangle avec un coin du même côté 28"/>
          <p:cNvSpPr/>
          <p:nvPr/>
        </p:nvSpPr>
        <p:spPr>
          <a:xfrm>
            <a:off x="3501008" y="107504"/>
            <a:ext cx="3240360" cy="3312368"/>
          </a:xfrm>
          <a:prstGeom prst="round2Same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3501008" y="2618656"/>
            <a:ext cx="3240360" cy="7920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Arrondir un rectangle avec un coin du même côté 30"/>
          <p:cNvSpPr/>
          <p:nvPr/>
        </p:nvSpPr>
        <p:spPr>
          <a:xfrm>
            <a:off x="116632" y="3779912"/>
            <a:ext cx="3240360" cy="3312368"/>
          </a:xfrm>
          <a:prstGeom prst="round2Same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16632" y="6291064"/>
            <a:ext cx="3240360" cy="7920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rrondir un rectangle avec un coin du même côté 32"/>
          <p:cNvSpPr/>
          <p:nvPr/>
        </p:nvSpPr>
        <p:spPr>
          <a:xfrm>
            <a:off x="3501008" y="3770784"/>
            <a:ext cx="3240360" cy="3312368"/>
          </a:xfrm>
          <a:prstGeom prst="round2Same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3501008" y="6281936"/>
            <a:ext cx="3240360" cy="7920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ndir un rectangle avec un coin du même côté 12"/>
          <p:cNvSpPr/>
          <p:nvPr/>
        </p:nvSpPr>
        <p:spPr>
          <a:xfrm>
            <a:off x="116632" y="116632"/>
            <a:ext cx="3240360" cy="3312368"/>
          </a:xfrm>
          <a:prstGeom prst="round2SameRect">
            <a:avLst/>
          </a:prstGeom>
          <a:noFill/>
          <a:ln w="762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116632" y="2627784"/>
            <a:ext cx="3240360" cy="792088"/>
          </a:xfrm>
          <a:prstGeom prst="rect">
            <a:avLst/>
          </a:prstGeom>
          <a:solidFill>
            <a:srgbClr val="FF99CC"/>
          </a:solidFill>
          <a:ln w="762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Arrondir un rectangle avec un coin du même côté 28"/>
          <p:cNvSpPr/>
          <p:nvPr/>
        </p:nvSpPr>
        <p:spPr>
          <a:xfrm>
            <a:off x="3501008" y="107504"/>
            <a:ext cx="3240360" cy="3312368"/>
          </a:xfrm>
          <a:prstGeom prst="round2SameRect">
            <a:avLst/>
          </a:prstGeom>
          <a:noFill/>
          <a:ln w="762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3501008" y="2618656"/>
            <a:ext cx="3240360" cy="792088"/>
          </a:xfrm>
          <a:prstGeom prst="rect">
            <a:avLst/>
          </a:prstGeom>
          <a:solidFill>
            <a:srgbClr val="FF99CC"/>
          </a:solidFill>
          <a:ln w="762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Arrondir un rectangle avec un coin du même côté 30"/>
          <p:cNvSpPr/>
          <p:nvPr/>
        </p:nvSpPr>
        <p:spPr>
          <a:xfrm>
            <a:off x="116632" y="3779912"/>
            <a:ext cx="3240360" cy="3312368"/>
          </a:xfrm>
          <a:prstGeom prst="round2SameRect">
            <a:avLst/>
          </a:prstGeom>
          <a:noFill/>
          <a:ln w="762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16632" y="6291064"/>
            <a:ext cx="3240360" cy="792088"/>
          </a:xfrm>
          <a:prstGeom prst="rect">
            <a:avLst/>
          </a:prstGeom>
          <a:solidFill>
            <a:srgbClr val="FF99CC"/>
          </a:solidFill>
          <a:ln w="762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Arrondir un rectangle avec un coin du même côté 32"/>
          <p:cNvSpPr/>
          <p:nvPr/>
        </p:nvSpPr>
        <p:spPr>
          <a:xfrm>
            <a:off x="3501008" y="3770784"/>
            <a:ext cx="3240360" cy="3312368"/>
          </a:xfrm>
          <a:prstGeom prst="round2SameRect">
            <a:avLst/>
          </a:prstGeom>
          <a:noFill/>
          <a:ln w="762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3501008" y="6281936"/>
            <a:ext cx="3240360" cy="792088"/>
          </a:xfrm>
          <a:prstGeom prst="rect">
            <a:avLst/>
          </a:prstGeom>
          <a:solidFill>
            <a:srgbClr val="FF99CC"/>
          </a:solidFill>
          <a:ln w="762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</Words>
  <Application>Microsoft Office PowerPoint</Application>
  <PresentationFormat>Affichage à l'écran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Cenicienta</dc:creator>
  <cp:lastModifiedBy>Cenicienta</cp:lastModifiedBy>
  <cp:revision>5</cp:revision>
  <dcterms:created xsi:type="dcterms:W3CDTF">2015-06-23T09:45:57Z</dcterms:created>
  <dcterms:modified xsi:type="dcterms:W3CDTF">2015-06-23T16:35:29Z</dcterms:modified>
</cp:coreProperties>
</file>