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4370"/>
    <a:srgbClr val="399B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5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8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2FD9-7570-44FC-90F1-AE485A808362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B0D5-0A4A-4CAC-8547-E4F7F064F1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8675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2FD9-7570-44FC-90F1-AE485A808362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B0D5-0A4A-4CAC-8547-E4F7F064F1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5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2FD9-7570-44FC-90F1-AE485A808362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B0D5-0A4A-4CAC-8547-E4F7F064F1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1173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2FD9-7570-44FC-90F1-AE485A808362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B0D5-0A4A-4CAC-8547-E4F7F064F1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955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2FD9-7570-44FC-90F1-AE485A808362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B0D5-0A4A-4CAC-8547-E4F7F064F1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20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2FD9-7570-44FC-90F1-AE485A808362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B0D5-0A4A-4CAC-8547-E4F7F064F1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00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2FD9-7570-44FC-90F1-AE485A808362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B0D5-0A4A-4CAC-8547-E4F7F064F1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379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2FD9-7570-44FC-90F1-AE485A808362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B0D5-0A4A-4CAC-8547-E4F7F064F1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336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2FD9-7570-44FC-90F1-AE485A808362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B0D5-0A4A-4CAC-8547-E4F7F064F1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735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2FD9-7570-44FC-90F1-AE485A808362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B0D5-0A4A-4CAC-8547-E4F7F064F1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352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2FD9-7570-44FC-90F1-AE485A808362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B0D5-0A4A-4CAC-8547-E4F7F064F1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231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52FD9-7570-44FC-90F1-AE485A808362}" type="datetimeFigureOut">
              <a:rPr lang="fr-FR" smtClean="0"/>
              <a:t>28/08/2019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6B0D5-0A4A-4CAC-8547-E4F7F064F1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247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962EC6F-C0D8-47FB-89C7-8981FB913C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785599"/>
              </p:ext>
            </p:extLst>
          </p:nvPr>
        </p:nvGraphicFramePr>
        <p:xfrm>
          <a:off x="63738" y="88978"/>
          <a:ext cx="9753121" cy="66827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53121">
                  <a:extLst>
                    <a:ext uri="{9D8B030D-6E8A-4147-A177-3AD203B41FA5}">
                      <a16:colId xmlns:a16="http://schemas.microsoft.com/office/drawing/2014/main" val="981080383"/>
                    </a:ext>
                  </a:extLst>
                </a:gridCol>
              </a:tblGrid>
              <a:tr h="222758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743174093"/>
                  </a:ext>
                </a:extLst>
              </a:tr>
              <a:tr h="2227586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201292141"/>
                  </a:ext>
                </a:extLst>
              </a:tr>
              <a:tr h="222758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074991912"/>
                  </a:ext>
                </a:extLst>
              </a:tr>
            </a:tbl>
          </a:graphicData>
        </a:graphic>
      </p:graphicFrame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8D9FF05-7C33-4E5C-8F4A-F8D555B13BEF}"/>
              </a:ext>
            </a:extLst>
          </p:cNvPr>
          <p:cNvSpPr/>
          <p:nvPr/>
        </p:nvSpPr>
        <p:spPr>
          <a:xfrm>
            <a:off x="526211" y="353683"/>
            <a:ext cx="8945593" cy="1664898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0" dirty="0">
                <a:solidFill>
                  <a:schemeClr val="tx1"/>
                </a:solidFill>
                <a:latin typeface="Claire Hand" panose="02000506040000020004" pitchFamily="2" charset="0"/>
              </a:rPr>
              <a:t>,,,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CB453B9C-A29C-44D7-8730-9CFD81AB4A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906" b="7628"/>
          <a:stretch/>
        </p:blipFill>
        <p:spPr>
          <a:xfrm>
            <a:off x="80989" y="301926"/>
            <a:ext cx="1445885" cy="200132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A59AC75-6D20-4ABF-B3DB-BDF7EBBF152C}"/>
              </a:ext>
            </a:extLst>
          </p:cNvPr>
          <p:cNvSpPr/>
          <p:nvPr/>
        </p:nvSpPr>
        <p:spPr>
          <a:xfrm>
            <a:off x="480203" y="2596551"/>
            <a:ext cx="8945593" cy="1664898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0" dirty="0">
                <a:solidFill>
                  <a:schemeClr val="tx1"/>
                </a:solidFill>
                <a:latin typeface="Claire Hand" panose="02000506040000020004" pitchFamily="2" charset="0"/>
              </a:rPr>
              <a:t>,,,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BF8A827-4A60-43BD-BCF9-D7EF3DE3CD48}"/>
              </a:ext>
            </a:extLst>
          </p:cNvPr>
          <p:cNvSpPr/>
          <p:nvPr/>
        </p:nvSpPr>
        <p:spPr>
          <a:xfrm>
            <a:off x="480203" y="4839419"/>
            <a:ext cx="8945593" cy="1664898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0" dirty="0">
                <a:solidFill>
                  <a:schemeClr val="tx1"/>
                </a:solidFill>
                <a:latin typeface="Claire Hand" panose="02000506040000020004" pitchFamily="2" charset="0"/>
              </a:rPr>
              <a:t>,,,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CF781C5D-13FA-48F3-8038-9F2EAB8842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963" b="9976"/>
          <a:stretch/>
        </p:blipFill>
        <p:spPr>
          <a:xfrm>
            <a:off x="8617168" y="2421307"/>
            <a:ext cx="1191066" cy="21161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F1B94-EDDC-430F-8EE6-386B8531123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17653">
            <a:off x="7790717" y="297358"/>
            <a:ext cx="2104845" cy="59996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4C95F18-D6B4-412E-AB42-0747D49DFD8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309553">
            <a:off x="-16981" y="2514485"/>
            <a:ext cx="2104845" cy="599961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FB2C33A1-4806-4F62-9FA8-60D5CACA2A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4811" b="9803"/>
          <a:stretch/>
        </p:blipFill>
        <p:spPr>
          <a:xfrm>
            <a:off x="72363" y="4537495"/>
            <a:ext cx="1143961" cy="222290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804B40D-2BA5-4A36-BF4F-929031CC1AF3}"/>
              </a:ext>
            </a:extLst>
          </p:cNvPr>
          <p:cNvSpPr txBox="1"/>
          <p:nvPr/>
        </p:nvSpPr>
        <p:spPr>
          <a:xfrm rot="16200000">
            <a:off x="9152697" y="1694014"/>
            <a:ext cx="1102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CENICIENTA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B4605CA-A812-4325-AFEF-BAB213CC6B34}"/>
              </a:ext>
            </a:extLst>
          </p:cNvPr>
          <p:cNvSpPr txBox="1"/>
          <p:nvPr/>
        </p:nvSpPr>
        <p:spPr>
          <a:xfrm rot="16200000">
            <a:off x="9152697" y="6168435"/>
            <a:ext cx="1102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CENICIENTA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5FB78EA-4CF8-4240-9177-78842EFA110E}"/>
              </a:ext>
            </a:extLst>
          </p:cNvPr>
          <p:cNvSpPr txBox="1"/>
          <p:nvPr/>
        </p:nvSpPr>
        <p:spPr>
          <a:xfrm rot="16200000">
            <a:off x="-384535" y="3930139"/>
            <a:ext cx="1102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CENICIENTA</a:t>
            </a:r>
          </a:p>
        </p:txBody>
      </p:sp>
    </p:spTree>
    <p:extLst>
      <p:ext uri="{BB962C8B-B14F-4D97-AF65-F5344CB8AC3E}">
        <p14:creationId xmlns:p14="http://schemas.microsoft.com/office/powerpoint/2010/main" val="2394649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962EC6F-C0D8-47FB-89C7-8981FB913CAA}"/>
              </a:ext>
            </a:extLst>
          </p:cNvPr>
          <p:cNvGraphicFramePr>
            <a:graphicFrameLocks noGrp="1"/>
          </p:cNvGraphicFramePr>
          <p:nvPr/>
        </p:nvGraphicFramePr>
        <p:xfrm>
          <a:off x="63738" y="88978"/>
          <a:ext cx="9753121" cy="66827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53121">
                  <a:extLst>
                    <a:ext uri="{9D8B030D-6E8A-4147-A177-3AD203B41FA5}">
                      <a16:colId xmlns:a16="http://schemas.microsoft.com/office/drawing/2014/main" val="981080383"/>
                    </a:ext>
                  </a:extLst>
                </a:gridCol>
              </a:tblGrid>
              <a:tr h="222758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743174093"/>
                  </a:ext>
                </a:extLst>
              </a:tr>
              <a:tr h="2227586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201292141"/>
                  </a:ext>
                </a:extLst>
              </a:tr>
              <a:tr h="222758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074991912"/>
                  </a:ext>
                </a:extLst>
              </a:tr>
            </a:tbl>
          </a:graphicData>
        </a:graphic>
      </p:graphicFrame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8D9FF05-7C33-4E5C-8F4A-F8D555B13BEF}"/>
              </a:ext>
            </a:extLst>
          </p:cNvPr>
          <p:cNvSpPr/>
          <p:nvPr/>
        </p:nvSpPr>
        <p:spPr>
          <a:xfrm>
            <a:off x="526211" y="353683"/>
            <a:ext cx="8945593" cy="1664898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0" dirty="0">
                <a:solidFill>
                  <a:schemeClr val="tx1"/>
                </a:solidFill>
                <a:latin typeface="Claire Hand" panose="02000506040000020004" pitchFamily="2" charset="0"/>
              </a:rPr>
              <a:t>,,,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A59AC75-6D20-4ABF-B3DB-BDF7EBBF152C}"/>
              </a:ext>
            </a:extLst>
          </p:cNvPr>
          <p:cNvSpPr/>
          <p:nvPr/>
        </p:nvSpPr>
        <p:spPr>
          <a:xfrm>
            <a:off x="480203" y="2596551"/>
            <a:ext cx="8945593" cy="1664898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0" dirty="0">
                <a:solidFill>
                  <a:schemeClr val="tx1"/>
                </a:solidFill>
                <a:latin typeface="Claire Hand" panose="02000506040000020004" pitchFamily="2" charset="0"/>
              </a:rPr>
              <a:t>,,,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BF8A827-4A60-43BD-BCF9-D7EF3DE3CD48}"/>
              </a:ext>
            </a:extLst>
          </p:cNvPr>
          <p:cNvSpPr/>
          <p:nvPr/>
        </p:nvSpPr>
        <p:spPr>
          <a:xfrm>
            <a:off x="480203" y="4839419"/>
            <a:ext cx="8945593" cy="1664898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0">
                <a:solidFill>
                  <a:schemeClr val="tx1"/>
                </a:solidFill>
                <a:latin typeface="Claire Hand" panose="02000506040000020004" pitchFamily="2" charset="0"/>
              </a:rPr>
              <a:t>,,,</a:t>
            </a:r>
            <a:endParaRPr lang="fr-FR" sz="10000" dirty="0">
              <a:solidFill>
                <a:schemeClr val="tx1"/>
              </a:solidFill>
              <a:latin typeface="Claire Hand" panose="02000506040000020004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F1B94-EDDC-430F-8EE6-386B8531123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17653">
            <a:off x="7790717" y="297358"/>
            <a:ext cx="2104845" cy="59996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4C95F18-D6B4-412E-AB42-0747D49DFD8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309553">
            <a:off x="-16981" y="2514485"/>
            <a:ext cx="2104845" cy="599961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FB2C33A1-4806-4F62-9FA8-60D5CACA2A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4811" b="9803"/>
          <a:stretch/>
        </p:blipFill>
        <p:spPr>
          <a:xfrm>
            <a:off x="72363" y="4537495"/>
            <a:ext cx="1143961" cy="2222902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8897E6D2-A968-4279-A635-D8F1228DCF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7767"/>
          <a:stretch/>
        </p:blipFill>
        <p:spPr>
          <a:xfrm>
            <a:off x="242346" y="140734"/>
            <a:ext cx="1293952" cy="2162516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021B8713-4597-4F47-8E60-7061889920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8599"/>
          <a:stretch/>
        </p:blipFill>
        <p:spPr>
          <a:xfrm>
            <a:off x="8596016" y="2436035"/>
            <a:ext cx="1237620" cy="210146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E3ED646-0651-418B-92A0-8270E4387382}"/>
              </a:ext>
            </a:extLst>
          </p:cNvPr>
          <p:cNvSpPr txBox="1"/>
          <p:nvPr/>
        </p:nvSpPr>
        <p:spPr>
          <a:xfrm rot="16200000">
            <a:off x="9152697" y="1694014"/>
            <a:ext cx="1102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CENICIENTA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00F2B4F-CF49-4842-98D9-A88FD1B4EA78}"/>
              </a:ext>
            </a:extLst>
          </p:cNvPr>
          <p:cNvSpPr txBox="1"/>
          <p:nvPr/>
        </p:nvSpPr>
        <p:spPr>
          <a:xfrm rot="16200000">
            <a:off x="9152697" y="6168435"/>
            <a:ext cx="1102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CENICIENTA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A92D314-1C95-4037-9A58-588EBBB3D4F0}"/>
              </a:ext>
            </a:extLst>
          </p:cNvPr>
          <p:cNvSpPr txBox="1"/>
          <p:nvPr/>
        </p:nvSpPr>
        <p:spPr>
          <a:xfrm rot="16200000">
            <a:off x="-384535" y="3930139"/>
            <a:ext cx="1102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CENICIENTA</a:t>
            </a:r>
          </a:p>
        </p:txBody>
      </p:sp>
    </p:spTree>
    <p:extLst>
      <p:ext uri="{BB962C8B-B14F-4D97-AF65-F5344CB8AC3E}">
        <p14:creationId xmlns:p14="http://schemas.microsoft.com/office/powerpoint/2010/main" val="56432271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400</TotalTime>
  <Words>18</Words>
  <Application>Microsoft Office PowerPoint</Application>
  <PresentationFormat>Format A4 (210 x 297 mm)</PresentationFormat>
  <Paragraphs>12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Claire Hand</vt:lpstr>
      <vt:lpstr>Thème Office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Sandrine Rion</dc:creator>
  <cp:lastModifiedBy>Sandrine Rion</cp:lastModifiedBy>
  <cp:revision>31</cp:revision>
  <dcterms:created xsi:type="dcterms:W3CDTF">2019-08-20T14:44:59Z</dcterms:created>
  <dcterms:modified xsi:type="dcterms:W3CDTF">2019-08-28T15:16:19Z</dcterms:modified>
</cp:coreProperties>
</file>