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49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E749-2D49-4131-969E-409791D7C398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43810" y="3212976"/>
            <a:ext cx="1324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43810" y="6639163"/>
            <a:ext cx="1324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andrine\Documents\Craft\FreeFramesandBorders\gre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382517" y="-3238499"/>
            <a:ext cx="3140964" cy="9906000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84515" y="611396"/>
            <a:ext cx="87369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30888" algn="r"/>
              </a:tabLst>
            </a:pPr>
            <a:r>
              <a:rPr lang="fr-FR" sz="2500" dirty="0">
                <a:latin typeface="Claire Hand" panose="02000506040000020004" pitchFamily="2" charset="0"/>
              </a:rPr>
              <a:t>Prénom:____________________	                CM – Période ___…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262762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laire Hand" panose="02000506040000020004" pitchFamily="2" charset="0"/>
              </a:rPr>
              <a:t>Année 20_____ …… / 20_____ ……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84515" y="1052736"/>
            <a:ext cx="71047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0" spc="300" dirty="0">
                <a:latin typeface="Sketch Toronto" panose="02000500000000000000" pitchFamily="2" charset="0"/>
              </a:rPr>
              <a:t>CALCUL MENTAL</a:t>
            </a:r>
          </a:p>
        </p:txBody>
      </p:sp>
      <p:cxnSp>
        <p:nvCxnSpPr>
          <p:cNvPr id="52" name="Connecteur droit 51"/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7516682" y="1174441"/>
            <a:ext cx="1514276" cy="1750503"/>
          </a:xfrm>
          <a:prstGeom prst="rect">
            <a:avLst/>
          </a:prstGeom>
        </p:spPr>
      </p:pic>
      <p:pic>
        <p:nvPicPr>
          <p:cNvPr id="14" name="Picture 3" descr="C:\Users\Sandrine\Documents\Craft\FreeFramesandBorders\grey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389663" y="189533"/>
            <a:ext cx="3140964" cy="9906000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591661" y="4039428"/>
            <a:ext cx="87369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30888" algn="r"/>
              </a:tabLst>
            </a:pPr>
            <a:r>
              <a:rPr lang="fr-FR" sz="2500" dirty="0">
                <a:latin typeface="Claire Hand" panose="02000506040000020004" pitchFamily="2" charset="0"/>
              </a:rPr>
              <a:t>Prénom:____________________	                CM – Période ___…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146" y="6055652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laire Hand" panose="02000506040000020004" pitchFamily="2" charset="0"/>
              </a:rPr>
              <a:t>Année 20_____ …… / 20_____ ……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91661" y="4480768"/>
            <a:ext cx="71047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0" spc="300" dirty="0">
                <a:latin typeface="Sketch Toronto" panose="02000500000000000000" pitchFamily="2" charset="0"/>
              </a:rPr>
              <a:t>CALCUL MENTAL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7523828" y="4602473"/>
            <a:ext cx="1514276" cy="1750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Claire Hand</vt:lpstr>
      <vt:lpstr>Sketch Toronto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46</cp:revision>
  <dcterms:created xsi:type="dcterms:W3CDTF">2013-07-24T20:34:29Z</dcterms:created>
  <dcterms:modified xsi:type="dcterms:W3CDTF">2017-10-08T10:15:49Z</dcterms:modified>
</cp:coreProperties>
</file>