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348" y="-1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22/08/2014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22/08/2014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22/08/2014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22/08/2014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22/08/2014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22/08/2014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22/08/2014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22/08/2014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22/08/2014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22/08/2014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61EC-B44F-4B1B-8D7D-AF49C368A980}" type="datetimeFigureOut">
              <a:rPr lang="fr-FR" smtClean="0"/>
              <a:pPr/>
              <a:t>22/08/2014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061EC-B44F-4B1B-8D7D-AF49C368A980}" type="datetimeFigureOut">
              <a:rPr lang="fr-FR" smtClean="0"/>
              <a:pPr/>
              <a:t>22/08/2014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3B49-524E-4DD1-99E1-3F84E07A8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drine\Documents\Craft\FREEBordersandFrames\DSFreeBlueFrame2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260648" y="27248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rovidence Sans" pitchFamily="2" charset="0"/>
              </a:rPr>
              <a:t>La rentrée – N</a:t>
            </a:r>
            <a:r>
              <a:rPr lang="fr-FR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loBubbles" pitchFamily="2" charset="0"/>
                <a:ea typeface="HelloBubbles" pitchFamily="2" charset="0"/>
              </a:rPr>
              <a:t>1</a:t>
            </a:r>
            <a:endParaRPr lang="fr-FR" sz="4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loBubbles" pitchFamily="2" charset="0"/>
              <a:ea typeface="HelloBubbles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548680" y="920552"/>
            <a:ext cx="2664296" cy="3600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tx1"/>
                </a:solidFill>
                <a:latin typeface="Century Gothic" pitchFamily="34" charset="0"/>
              </a:rPr>
              <a:t>Mon stylo</a:t>
            </a:r>
          </a:p>
          <a:p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Si mon stylo était magique,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Avec des mots en herbe,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J’écrirais des poèmes superbes,</a:t>
            </a:r>
          </a:p>
          <a:p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Avec des mots en cage,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J’écrirais des poèmes sauvages.</a:t>
            </a:r>
          </a:p>
          <a:p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Si mon stylo était artiste,</a:t>
            </a:r>
          </a:p>
          <a:p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Avec les mots les plus bêtes,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J’écrirais des poèmes en fête,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Avec des mots de tous les jours,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J’écrirais des poèmes d’amour.</a:t>
            </a:r>
          </a:p>
          <a:p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Mais mon stylo est un farceur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Qui n’en fait qu’à sa tête,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Et mes poèmes, sur mon cœur,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Font des pirouettes.</a:t>
            </a:r>
          </a:p>
          <a:p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fr-FR" sz="1100" b="1" dirty="0" smtClean="0">
                <a:solidFill>
                  <a:schemeClr val="tx1"/>
                </a:solidFill>
                <a:latin typeface="Century Gothic" pitchFamily="34" charset="0"/>
              </a:rPr>
              <a:t>Robert </a:t>
            </a:r>
            <a:r>
              <a:rPr lang="fr-FR" sz="1100" b="1" dirty="0" err="1" smtClean="0">
                <a:solidFill>
                  <a:schemeClr val="tx1"/>
                </a:solidFill>
                <a:latin typeface="Century Gothic" pitchFamily="34" charset="0"/>
              </a:rPr>
              <a:t>Gélis</a:t>
            </a:r>
            <a:endParaRPr lang="fr-FR" sz="11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3356992" y="920552"/>
            <a:ext cx="2952328" cy="46205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tx1"/>
                </a:solidFill>
                <a:latin typeface="Century Gothic" pitchFamily="34" charset="0"/>
              </a:rPr>
              <a:t>Litanie des écoliers</a:t>
            </a:r>
          </a:p>
          <a:p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Saint-Anatole,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Que légers soient les jours d’école !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Saint </a:t>
            </a:r>
            <a:r>
              <a:rPr lang="fr-FR" sz="1100" dirty="0" err="1" smtClean="0">
                <a:solidFill>
                  <a:schemeClr val="tx1"/>
                </a:solidFill>
                <a:latin typeface="Century Gothic" pitchFamily="34" charset="0"/>
              </a:rPr>
              <a:t>Amalfait</a:t>
            </a: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Ah ! Que nos devoirs soient bien faits!</a:t>
            </a:r>
          </a:p>
          <a:p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Sainte </a:t>
            </a:r>
            <a:r>
              <a:rPr lang="fr-FR" sz="1100" dirty="0" err="1" smtClean="0">
                <a:solidFill>
                  <a:schemeClr val="tx1"/>
                </a:solidFill>
                <a:latin typeface="Century Gothic" pitchFamily="34" charset="0"/>
              </a:rPr>
              <a:t>Cordule</a:t>
            </a: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N’oubliez ni point ni virgule.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Saint Nicodème,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Donnez-nous la clef des problèmes</a:t>
            </a:r>
          </a:p>
          <a:p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Sainte Tirelire,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Que Grammaire nous fasse rire !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Saint-Siméon,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Allongez les récréations !</a:t>
            </a:r>
          </a:p>
          <a:p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Saint </a:t>
            </a:r>
            <a:r>
              <a:rPr lang="fr-FR" sz="1100" dirty="0" err="1" smtClean="0">
                <a:solidFill>
                  <a:schemeClr val="tx1"/>
                </a:solidFill>
                <a:latin typeface="Century Gothic" pitchFamily="34" charset="0"/>
              </a:rPr>
              <a:t>Espongien</a:t>
            </a: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Effacez tous les mauvais points.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Sainte Clémence,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Que viennent vite les vacances !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Sainte Marie,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Faites qu’elles soient infinies !</a:t>
            </a:r>
          </a:p>
          <a:p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fr-FR" sz="1100" b="1" dirty="0" smtClean="0">
                <a:solidFill>
                  <a:schemeClr val="tx1"/>
                </a:solidFill>
                <a:latin typeface="Century Gothic" pitchFamily="34" charset="0"/>
              </a:rPr>
              <a:t>Maurice Carême</a:t>
            </a:r>
            <a:endParaRPr lang="fr-FR" sz="11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548680" y="4592960"/>
            <a:ext cx="2592288" cy="504056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b="1" dirty="0" smtClean="0">
                <a:solidFill>
                  <a:schemeClr val="tx1"/>
                </a:solidFill>
                <a:latin typeface="Century Gothic" pitchFamily="34" charset="0"/>
              </a:rPr>
              <a:t>Mon cartable</a:t>
            </a:r>
          </a:p>
          <a:p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Mon cartable a mille odeurs,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mon cartable sent la pomme,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le livre, l’encre, la gomme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et les crayons de couleurs.</a:t>
            </a:r>
          </a:p>
          <a:p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Mon cartable sent l’orange,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le bison et le nougat,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il sent tout ce que l’on mange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Et ce qu’on ne mange pas.</a:t>
            </a:r>
          </a:p>
          <a:p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La figue et la mandarine,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le papier d’argent ou d’or,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et la coquille marine,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les bateaux sortant du port.</a:t>
            </a:r>
          </a:p>
          <a:p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Les cow-boys et les noisettes,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La craie et le caramel,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les confettis de la fête,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les billes remplies de ciel.</a:t>
            </a:r>
          </a:p>
          <a:p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Les longs cheveux de ma mère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et les joues de mon papa,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les matins dans la lumière,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la rose et le chocolat.</a:t>
            </a:r>
          </a:p>
          <a:p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fr-FR" sz="1100" b="1" dirty="0" smtClean="0">
                <a:solidFill>
                  <a:schemeClr val="tx1"/>
                </a:solidFill>
                <a:latin typeface="Century Gothic" pitchFamily="34" charset="0"/>
              </a:rPr>
              <a:t>Pierre </a:t>
            </a:r>
            <a:r>
              <a:rPr lang="fr-FR" sz="1100" b="1" dirty="0" err="1" smtClean="0">
                <a:solidFill>
                  <a:schemeClr val="tx1"/>
                </a:solidFill>
                <a:latin typeface="Century Gothic" pitchFamily="34" charset="0"/>
              </a:rPr>
              <a:t>Gamarra</a:t>
            </a:r>
            <a:endParaRPr lang="fr-FR" sz="11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7" name="Picture 4" descr="C:\Users\Sandrine\AppData\Local\Microsoft\Windows\Temporary Internet Files\Content.IE5\2LGVMUKE\MC900290448[1].wmf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2564904" y="3856834"/>
            <a:ext cx="903493" cy="1456206"/>
          </a:xfrm>
          <a:prstGeom prst="rect">
            <a:avLst/>
          </a:prstGeom>
          <a:noFill/>
        </p:spPr>
      </p:pic>
      <p:pic>
        <p:nvPicPr>
          <p:cNvPr id="18" name="Picture 6" descr="C:\Users\Sandrine\AppData\Local\Microsoft\Windows\Temporary Internet Files\Content.IE5\O8YU7PE6\MC900370876[1].wmf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5301208" y="344488"/>
            <a:ext cx="1080120" cy="1167766"/>
          </a:xfrm>
          <a:prstGeom prst="rect">
            <a:avLst/>
          </a:prstGeom>
          <a:noFill/>
        </p:spPr>
      </p:pic>
      <p:sp>
        <p:nvSpPr>
          <p:cNvPr id="9" name="Rectangle à coins arrondis 8"/>
          <p:cNvSpPr/>
          <p:nvPr/>
        </p:nvSpPr>
        <p:spPr>
          <a:xfrm>
            <a:off x="3645024" y="5673080"/>
            <a:ext cx="2448272" cy="38884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fr-FR" sz="1100" b="1" dirty="0" smtClean="0">
                <a:solidFill>
                  <a:schemeClr val="tx1"/>
                </a:solidFill>
                <a:latin typeface="Century Gothic" pitchFamily="34" charset="0"/>
              </a:rPr>
              <a:t>Chouette, c’est la rentrée</a:t>
            </a:r>
          </a:p>
          <a:p>
            <a:pPr fontAlgn="base"/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fontAlgn="base"/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Chouette, c’est la rentrée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On va bien s’amuser !</a:t>
            </a:r>
          </a:p>
          <a:p>
            <a:pPr fontAlgn="base"/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fontAlgn="base"/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Zut, c’est la rentrée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Plus de grasses matinées !</a:t>
            </a:r>
          </a:p>
          <a:p>
            <a:pPr fontAlgn="base"/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fontAlgn="base"/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Chouette, c’est la rentrée !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La maîtresse est bronzée !</a:t>
            </a:r>
          </a:p>
          <a:p>
            <a:pPr fontAlgn="base"/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fontAlgn="base"/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Zut, c’est la rentrée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Bientôt fini l’été !</a:t>
            </a:r>
          </a:p>
          <a:p>
            <a:pPr fontAlgn="base"/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fontAlgn="base"/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Chouette, c’est la rentrée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J’ai de nouveaux souliers !</a:t>
            </a:r>
          </a:p>
          <a:p>
            <a:pPr fontAlgn="base"/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fontAlgn="base"/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Zut, c’est la rentrée</a:t>
            </a:r>
            <a:b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1100" dirty="0" smtClean="0">
                <a:solidFill>
                  <a:schemeClr val="tx1"/>
                </a:solidFill>
                <a:latin typeface="Century Gothic" pitchFamily="34" charset="0"/>
              </a:rPr>
              <a:t>J’ai un peu mal aux pieds.</a:t>
            </a:r>
          </a:p>
          <a:p>
            <a:pPr fontAlgn="base"/>
            <a:endParaRPr lang="fr-FR" sz="1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fontAlgn="base"/>
            <a:r>
              <a:rPr lang="fr-FR" sz="1100" b="1" dirty="0" smtClean="0">
                <a:solidFill>
                  <a:schemeClr val="tx1"/>
                </a:solidFill>
                <a:latin typeface="Century Gothic" pitchFamily="34" charset="0"/>
              </a:rPr>
              <a:t>Sylvie  </a:t>
            </a:r>
            <a:r>
              <a:rPr lang="fr-FR" sz="1100" b="1" dirty="0" err="1" smtClean="0">
                <a:solidFill>
                  <a:schemeClr val="tx1"/>
                </a:solidFill>
                <a:latin typeface="Century Gothic" pitchFamily="34" charset="0"/>
              </a:rPr>
              <a:t>Poillevé</a:t>
            </a:r>
            <a:endParaRPr lang="fr-FR" sz="11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029" name="Picture 5" descr="C:\Users\Sandrine\AppData\Local\Microsoft\Windows\Temporary Internet Files\Content.IE5\KG9C1XG4\MC900281188[1].wmf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5418609" y="8553400"/>
            <a:ext cx="1250751" cy="1185504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 rot="16200000">
            <a:off x="-350451" y="8876467"/>
            <a:ext cx="13244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www.cenicienta.fr</a:t>
            </a:r>
            <a:endParaRPr lang="fr-FR" sz="10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36</Words>
  <Application>Microsoft Office PowerPoint</Application>
  <PresentationFormat>Format A4 (210 x 297 mm)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Sandrine</cp:lastModifiedBy>
  <cp:revision>181</cp:revision>
  <dcterms:created xsi:type="dcterms:W3CDTF">2013-07-17T07:30:48Z</dcterms:created>
  <dcterms:modified xsi:type="dcterms:W3CDTF">2014-08-22T09:24:55Z</dcterms:modified>
</cp:coreProperties>
</file>