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6858000" cy="9144000" type="screen4x3"/>
  <p:notesSz cx="6858000" cy="97139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02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EEC83-22A1-45B9-843F-4FFEE320854F}" type="datetimeFigureOut">
              <a:rPr lang="fr-FR" smtClean="0"/>
              <a:pPr/>
              <a:t>08/10/2017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B5DE1-031C-4732-908B-8EA654B1FE6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ZoneTexte 6"/>
          <p:cNvSpPr txBox="1"/>
          <p:nvPr userDrawn="1"/>
        </p:nvSpPr>
        <p:spPr>
          <a:xfrm>
            <a:off x="-7005" y="2987823"/>
            <a:ext cx="2448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cenicienta.fr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à coins arrondis 5"/>
          <p:cNvSpPr/>
          <p:nvPr/>
        </p:nvSpPr>
        <p:spPr>
          <a:xfrm>
            <a:off x="188642" y="179512"/>
            <a:ext cx="6336704" cy="2592288"/>
          </a:xfrm>
          <a:prstGeom prst="roundRect">
            <a:avLst/>
          </a:prstGeom>
          <a:noFill/>
          <a:ln w="76200" cmpd="thickThin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177800"/>
            <a:endParaRPr lang="fr-FR" sz="1100" b="1" dirty="0">
              <a:solidFill>
                <a:schemeClr val="tx1"/>
              </a:solidFill>
            </a:endParaRP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Vrai ou faux ?</a:t>
            </a:r>
            <a:endParaRPr lang="fr-FR" sz="1100" dirty="0">
              <a:solidFill>
                <a:schemeClr val="tx1"/>
              </a:solidFill>
            </a:endParaRP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passé sert à raconter des faits qui se passent au moment où l’on parle.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actions peuvent avoir lieu à 2 moments distincts : le passé ou le futur.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futur est employé pour évoquer ce qui s’est déjà passé.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indicateurs de temps peuvent aider à trouver le moment de l’action.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indent="177800"/>
            <a:r>
              <a:rPr lang="fr-FR" sz="1100" dirty="0">
                <a:solidFill>
                  <a:schemeClr val="tx1"/>
                </a:solidFill>
              </a:rPr>
              <a:t> </a:t>
            </a: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Le temps proposé convient-il ?</a:t>
            </a:r>
            <a:endParaRPr lang="fr-FR" sz="1100" dirty="0">
              <a:solidFill>
                <a:schemeClr val="tx1"/>
              </a:solidFill>
            </a:endParaRPr>
          </a:p>
          <a:p>
            <a:pPr marL="354013" lvl="0" indent="-176213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Tu prendras le train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passé		</a:t>
            </a:r>
            <a:r>
              <a:rPr lang="fr-FR" sz="1100" dirty="0">
                <a:solidFill>
                  <a:schemeClr val="tx1"/>
                </a:solidFill>
              </a:rPr>
              <a:t>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Dans un an, nous partirons en voyage.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futur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Autrefois, les voitures roulaient moins vite.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Je prépare des crêpes pour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1772818" y="35496"/>
            <a:ext cx="31683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mpd="sng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Titre : </a:t>
            </a:r>
            <a:r>
              <a:rPr lang="fr-FR" sz="1600" dirty="0">
                <a:solidFill>
                  <a:schemeClr val="tx1"/>
                </a:solidFill>
                <a:latin typeface="KG Always A Good Time" panose="02000505000000020003" pitchFamily="2" charset="0"/>
                <a:ea typeface="A Gentle Touch" panose="02000603000000000000" pitchFamily="2" charset="0"/>
              </a:rPr>
              <a:t>Passé, présent, futur</a:t>
            </a:r>
          </a:p>
        </p:txBody>
      </p:sp>
      <p:sp>
        <p:nvSpPr>
          <p:cNvPr id="20" name="Rectangle à coins arrondis 19"/>
          <p:cNvSpPr/>
          <p:nvPr/>
        </p:nvSpPr>
        <p:spPr>
          <a:xfrm rot="16200000">
            <a:off x="-747463" y="1331640"/>
            <a:ext cx="1872208" cy="288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>
                <a:solidFill>
                  <a:schemeClr val="tx1"/>
                </a:solidFill>
              </a:rPr>
              <a:t>As-tu bien compris ?</a:t>
            </a:r>
          </a:p>
        </p:txBody>
      </p:sp>
      <p:cxnSp>
        <p:nvCxnSpPr>
          <p:cNvPr id="27" name="Connecteur droit 26"/>
          <p:cNvCxnSpPr/>
          <p:nvPr/>
        </p:nvCxnSpPr>
        <p:spPr>
          <a:xfrm>
            <a:off x="0" y="2987824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0" y="6090704"/>
            <a:ext cx="685800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ZoneTexte 28"/>
          <p:cNvSpPr txBox="1"/>
          <p:nvPr/>
        </p:nvSpPr>
        <p:spPr>
          <a:xfrm rot="16200000">
            <a:off x="5805268" y="114697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kobiii" panose="02000603000000000000" pitchFamily="2" charset="0"/>
                <a:ea typeface="bkobiii" panose="02000603000000000000" pitchFamily="2" charset="0"/>
              </a:rPr>
              <a:t>A faire à l’oral</a:t>
            </a:r>
          </a:p>
        </p:txBody>
      </p:sp>
      <p:sp>
        <p:nvSpPr>
          <p:cNvPr id="30" name="ZoneTexte 29"/>
          <p:cNvSpPr txBox="1"/>
          <p:nvPr/>
        </p:nvSpPr>
        <p:spPr>
          <a:xfrm rot="10800000">
            <a:off x="0" y="2525579"/>
            <a:ext cx="6152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Réponses: 1-faux, 2- faux, 3-faux, 4-vrai, 5- non, 6-, oui, 7-non, 8-oui</a:t>
            </a:r>
          </a:p>
        </p:txBody>
      </p:sp>
      <p:sp>
        <p:nvSpPr>
          <p:cNvPr id="10" name="Rectangle à coins arrondis 5"/>
          <p:cNvSpPr/>
          <p:nvPr/>
        </p:nvSpPr>
        <p:spPr>
          <a:xfrm>
            <a:off x="222692" y="3315128"/>
            <a:ext cx="6336704" cy="2592288"/>
          </a:xfrm>
          <a:prstGeom prst="roundRect">
            <a:avLst/>
          </a:prstGeom>
          <a:noFill/>
          <a:ln w="76200" cmpd="thickThin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177800"/>
            <a:endParaRPr lang="fr-FR" sz="1100" b="1" dirty="0">
              <a:solidFill>
                <a:schemeClr val="tx1"/>
              </a:solidFill>
            </a:endParaRP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Vrai ou faux ?</a:t>
            </a:r>
            <a:endParaRPr lang="fr-FR" sz="1100" dirty="0">
              <a:solidFill>
                <a:schemeClr val="tx1"/>
              </a:solidFill>
            </a:endParaRP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passé sert à raconter des faits qui se passent au moment où l’on parle.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actions peuvent avoir lieu à 2 moments distincts : le passé ou le futur.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futur est employé pour évoquer ce qui s’est déjà passé.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indicateurs de temps peuvent aider à trouver le moment de l’action.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indent="177800"/>
            <a:r>
              <a:rPr lang="fr-FR" sz="1100" dirty="0">
                <a:solidFill>
                  <a:schemeClr val="tx1"/>
                </a:solidFill>
              </a:rPr>
              <a:t> </a:t>
            </a: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Le temps proposé convient-il ?</a:t>
            </a:r>
            <a:endParaRPr lang="fr-FR" sz="1100" dirty="0">
              <a:solidFill>
                <a:schemeClr val="tx1"/>
              </a:solidFill>
            </a:endParaRPr>
          </a:p>
          <a:p>
            <a:pPr marL="354013" lvl="0" indent="-176213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Tu prendras le train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passé		</a:t>
            </a:r>
            <a:r>
              <a:rPr lang="fr-FR" sz="1100" dirty="0">
                <a:solidFill>
                  <a:schemeClr val="tx1"/>
                </a:solidFill>
              </a:rPr>
              <a:t>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Dans un an, nous partirons en voyage.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futur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Autrefois, les voitures roulaient moins vite.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Je prépare des crêpes pour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</p:txBody>
      </p:sp>
      <p:sp>
        <p:nvSpPr>
          <p:cNvPr id="11" name="Rectangle à coins arrondis 8"/>
          <p:cNvSpPr/>
          <p:nvPr/>
        </p:nvSpPr>
        <p:spPr>
          <a:xfrm>
            <a:off x="1806868" y="3171112"/>
            <a:ext cx="31683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mpd="sng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Titre : </a:t>
            </a:r>
            <a:r>
              <a:rPr lang="fr-FR" sz="1600" dirty="0">
                <a:solidFill>
                  <a:schemeClr val="tx1"/>
                </a:solidFill>
                <a:latin typeface="KG Always A Good Time" panose="02000505000000020003" pitchFamily="2" charset="0"/>
                <a:ea typeface="A Gentle Touch" panose="02000603000000000000" pitchFamily="2" charset="0"/>
              </a:rPr>
              <a:t>Passé, présent, futur</a:t>
            </a:r>
          </a:p>
        </p:txBody>
      </p:sp>
      <p:sp>
        <p:nvSpPr>
          <p:cNvPr id="12" name="Rectangle à coins arrondis 19"/>
          <p:cNvSpPr/>
          <p:nvPr/>
        </p:nvSpPr>
        <p:spPr>
          <a:xfrm rot="16200000">
            <a:off x="-713413" y="4467256"/>
            <a:ext cx="1872208" cy="288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>
                <a:solidFill>
                  <a:schemeClr val="tx1"/>
                </a:solidFill>
              </a:rPr>
              <a:t>As-tu bien compris ?</a:t>
            </a:r>
          </a:p>
        </p:txBody>
      </p:sp>
      <p:sp>
        <p:nvSpPr>
          <p:cNvPr id="13" name="ZoneTexte 12"/>
          <p:cNvSpPr txBox="1"/>
          <p:nvPr/>
        </p:nvSpPr>
        <p:spPr>
          <a:xfrm rot="16200000">
            <a:off x="5839318" y="428259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kobiii" panose="02000603000000000000" pitchFamily="2" charset="0"/>
                <a:ea typeface="bkobiii" panose="02000603000000000000" pitchFamily="2" charset="0"/>
              </a:rPr>
              <a:t>A faire à l’oral</a:t>
            </a:r>
          </a:p>
        </p:txBody>
      </p:sp>
      <p:sp>
        <p:nvSpPr>
          <p:cNvPr id="14" name="ZoneTexte 13"/>
          <p:cNvSpPr txBox="1"/>
          <p:nvPr/>
        </p:nvSpPr>
        <p:spPr>
          <a:xfrm rot="10800000">
            <a:off x="34050" y="5661195"/>
            <a:ext cx="6152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Réponses: 1-faux, 2- faux, 3-faux, 4-vrai, 5- non, 6-, oui, 7-non, 8-oui</a:t>
            </a:r>
          </a:p>
        </p:txBody>
      </p:sp>
      <p:sp>
        <p:nvSpPr>
          <p:cNvPr id="15" name="Rectangle à coins arrondis 5"/>
          <p:cNvSpPr/>
          <p:nvPr/>
        </p:nvSpPr>
        <p:spPr>
          <a:xfrm>
            <a:off x="216196" y="6381275"/>
            <a:ext cx="6336704" cy="2592288"/>
          </a:xfrm>
          <a:prstGeom prst="roundRect">
            <a:avLst/>
          </a:prstGeom>
          <a:noFill/>
          <a:ln w="76200" cmpd="thickThin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7800" indent="177800"/>
            <a:endParaRPr lang="fr-FR" sz="1100" b="1" dirty="0">
              <a:solidFill>
                <a:schemeClr val="tx1"/>
              </a:solidFill>
            </a:endParaRP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Vrai ou faux ?</a:t>
            </a:r>
            <a:endParaRPr lang="fr-FR" sz="1100" dirty="0">
              <a:solidFill>
                <a:schemeClr val="tx1"/>
              </a:solidFill>
            </a:endParaRP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passé sert à raconter des faits qui se passent au moment où l’on parle.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actions peuvent avoir lieu à 2 moments distincts : le passé ou le futur.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 futur est employé pour évoquer ce qui s’est déjà passé.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lvl="0" indent="177800">
              <a:buFont typeface="+mj-lt"/>
              <a:buAutoNum type="arabicPeriod"/>
            </a:pPr>
            <a:r>
              <a:rPr lang="fr-FR" sz="1100" dirty="0">
                <a:solidFill>
                  <a:schemeClr val="tx1"/>
                </a:solidFill>
              </a:rPr>
              <a:t>Les indicateurs de temps peuvent aider à trouver le moment de l’action.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Vrai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Faux</a:t>
            </a:r>
          </a:p>
          <a:p>
            <a:pPr marL="177800" indent="177800"/>
            <a:r>
              <a:rPr lang="fr-FR" sz="1100" dirty="0">
                <a:solidFill>
                  <a:schemeClr val="tx1"/>
                </a:solidFill>
              </a:rPr>
              <a:t> </a:t>
            </a:r>
          </a:p>
          <a:p>
            <a:pPr marL="177800" indent="177800"/>
            <a:r>
              <a:rPr lang="fr-FR" sz="1100" b="1" dirty="0">
                <a:solidFill>
                  <a:schemeClr val="tx1"/>
                </a:solidFill>
              </a:rPr>
              <a:t>Le temps proposé convient-il ?</a:t>
            </a:r>
            <a:endParaRPr lang="fr-FR" sz="1100" dirty="0">
              <a:solidFill>
                <a:schemeClr val="tx1"/>
              </a:solidFill>
            </a:endParaRPr>
          </a:p>
          <a:p>
            <a:pPr marL="354013" lvl="0" indent="-176213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Tu prendras le train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passé		</a:t>
            </a:r>
            <a:r>
              <a:rPr lang="fr-FR" sz="1100" dirty="0">
                <a:solidFill>
                  <a:schemeClr val="tx1"/>
                </a:solidFill>
              </a:rPr>
              <a:t>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Dans un an, nous partirons en voyage.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futur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Autrefois, les voitures roulaient moins vite.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  <a:p>
            <a:pPr marL="177800" lvl="0" indent="177800">
              <a:buFont typeface="+mj-lt"/>
              <a:buAutoNum type="arabicPeriod" startAt="5"/>
            </a:pPr>
            <a:r>
              <a:rPr lang="fr-FR" sz="1100" dirty="0">
                <a:solidFill>
                  <a:schemeClr val="tx1"/>
                </a:solidFill>
              </a:rPr>
              <a:t>Je prépare des crêpes pour demain. </a:t>
            </a:r>
            <a:r>
              <a:rPr lang="fr-FR" sz="1100" dirty="0">
                <a:solidFill>
                  <a:schemeClr val="tx1"/>
                </a:solidFill>
                <a:sym typeface="Wingdings" pitchFamily="2" charset="2"/>
              </a:rPr>
              <a:t> présent</a:t>
            </a:r>
            <a:r>
              <a:rPr lang="fr-FR" sz="1100" dirty="0">
                <a:solidFill>
                  <a:schemeClr val="tx1"/>
                </a:solidFill>
              </a:rPr>
              <a:t>	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Oui	</a:t>
            </a:r>
            <a:r>
              <a:rPr lang="fr-FR" sz="1100" dirty="0">
                <a:solidFill>
                  <a:schemeClr val="tx1"/>
                </a:solidFill>
                <a:sym typeface="Wingdings 2"/>
              </a:rPr>
              <a:t></a:t>
            </a:r>
            <a:r>
              <a:rPr lang="fr-FR" sz="1100" dirty="0">
                <a:solidFill>
                  <a:schemeClr val="tx1"/>
                </a:solidFill>
              </a:rPr>
              <a:t> Non</a:t>
            </a:r>
          </a:p>
        </p:txBody>
      </p:sp>
      <p:sp>
        <p:nvSpPr>
          <p:cNvPr id="16" name="Rectangle à coins arrondis 8"/>
          <p:cNvSpPr/>
          <p:nvPr/>
        </p:nvSpPr>
        <p:spPr>
          <a:xfrm>
            <a:off x="1800372" y="6237259"/>
            <a:ext cx="3168352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38100" cmpd="sng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Titre : </a:t>
            </a:r>
            <a:r>
              <a:rPr lang="fr-FR" sz="1600" dirty="0">
                <a:solidFill>
                  <a:schemeClr val="tx1"/>
                </a:solidFill>
                <a:latin typeface="KG Always A Good Time" panose="02000505000000020003" pitchFamily="2" charset="0"/>
                <a:ea typeface="A Gentle Touch" panose="02000603000000000000" pitchFamily="2" charset="0"/>
              </a:rPr>
              <a:t>Passé, présent, futur</a:t>
            </a:r>
          </a:p>
        </p:txBody>
      </p:sp>
      <p:sp>
        <p:nvSpPr>
          <p:cNvPr id="17" name="Rectangle à coins arrondis 19"/>
          <p:cNvSpPr/>
          <p:nvPr/>
        </p:nvSpPr>
        <p:spPr>
          <a:xfrm rot="16200000">
            <a:off x="-719909" y="7533403"/>
            <a:ext cx="1872208" cy="288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500" b="1" dirty="0">
                <a:solidFill>
                  <a:schemeClr val="tx1"/>
                </a:solidFill>
              </a:rPr>
              <a:t>As-tu bien compris ?</a:t>
            </a:r>
          </a:p>
        </p:txBody>
      </p:sp>
      <p:sp>
        <p:nvSpPr>
          <p:cNvPr id="18" name="ZoneTexte 17"/>
          <p:cNvSpPr txBox="1"/>
          <p:nvPr/>
        </p:nvSpPr>
        <p:spPr>
          <a:xfrm rot="16200000">
            <a:off x="5832822" y="734873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kobiii" panose="02000603000000000000" pitchFamily="2" charset="0"/>
                <a:ea typeface="bkobiii" panose="02000603000000000000" pitchFamily="2" charset="0"/>
              </a:rPr>
              <a:t>A faire à l’oral</a:t>
            </a:r>
          </a:p>
        </p:txBody>
      </p:sp>
      <p:sp>
        <p:nvSpPr>
          <p:cNvPr id="19" name="ZoneTexte 18"/>
          <p:cNvSpPr txBox="1"/>
          <p:nvPr/>
        </p:nvSpPr>
        <p:spPr>
          <a:xfrm rot="10800000">
            <a:off x="27554" y="8727342"/>
            <a:ext cx="6152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Réponses: 1-faux, 2- faux, 3-faux, 4-vrai, 5- non, 6-, oui, 7-non, 8-oui</a:t>
            </a:r>
          </a:p>
        </p:txBody>
      </p:sp>
    </p:spTree>
    <p:extLst>
      <p:ext uri="{BB962C8B-B14F-4D97-AF65-F5344CB8AC3E}">
        <p14:creationId xmlns:p14="http://schemas.microsoft.com/office/powerpoint/2010/main" val="59464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117</Words>
  <Application>Microsoft Office PowerPoint</Application>
  <PresentationFormat>Affichage à l'écran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 Gentle Touch</vt:lpstr>
      <vt:lpstr>Arial</vt:lpstr>
      <vt:lpstr>bkobiii</vt:lpstr>
      <vt:lpstr>Calibri</vt:lpstr>
      <vt:lpstr>Century Gothic</vt:lpstr>
      <vt:lpstr>KG Always A Good Time</vt:lpstr>
      <vt:lpstr>Wingdings</vt:lpstr>
      <vt:lpstr>Wingdings 2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Sandrine</dc:creator>
  <cp:lastModifiedBy>Cenicienta</cp:lastModifiedBy>
  <cp:revision>25</cp:revision>
  <dcterms:created xsi:type="dcterms:W3CDTF">2012-08-19T08:03:46Z</dcterms:created>
  <dcterms:modified xsi:type="dcterms:W3CDTF">2017-10-08T10:21:43Z</dcterms:modified>
</cp:coreProperties>
</file>