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74" r:id="rId2"/>
    <p:sldId id="275" r:id="rId3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3076418" cy="511161"/>
          </a:xfrm>
          <a:prstGeom prst="rect">
            <a:avLst/>
          </a:prstGeom>
        </p:spPr>
        <p:txBody>
          <a:bodyPr vert="horz" lIns="94120" tIns="47061" rIns="94120" bIns="4706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38" y="2"/>
            <a:ext cx="3076417" cy="511161"/>
          </a:xfrm>
          <a:prstGeom prst="rect">
            <a:avLst/>
          </a:prstGeom>
        </p:spPr>
        <p:txBody>
          <a:bodyPr vert="horz" lIns="94120" tIns="47061" rIns="94120" bIns="47061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0" tIns="47061" rIns="94120" bIns="4706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443" y="4860917"/>
            <a:ext cx="5680427" cy="4605333"/>
          </a:xfrm>
          <a:prstGeom prst="rect">
            <a:avLst/>
          </a:prstGeom>
        </p:spPr>
        <p:txBody>
          <a:bodyPr vert="horz" lIns="94120" tIns="47061" rIns="94120" bIns="4706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6" y="9721830"/>
            <a:ext cx="3076418" cy="511161"/>
          </a:xfrm>
          <a:prstGeom prst="rect">
            <a:avLst/>
          </a:prstGeom>
        </p:spPr>
        <p:txBody>
          <a:bodyPr vert="horz" lIns="94120" tIns="47061" rIns="94120" bIns="4706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38" y="9721830"/>
            <a:ext cx="3076417" cy="511161"/>
          </a:xfrm>
          <a:prstGeom prst="rect">
            <a:avLst/>
          </a:prstGeom>
        </p:spPr>
        <p:txBody>
          <a:bodyPr vert="horz" lIns="94120" tIns="47061" rIns="94120" bIns="47061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EC86-FB92-4FBD-8DAF-C073898237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EC86-FB92-4FBD-8DAF-C0738982377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29/08/2011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enicienta.eklablo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1795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Lecture / Compréhension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3699792" y="4932040"/>
            <a:ext cx="7776864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0" y="323528"/>
            <a:ext cx="908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Lecture</a:t>
            </a: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 flipH="1">
            <a:off x="-45719" y="7452320"/>
            <a:ext cx="323165" cy="1691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900" dirty="0" smtClean="0"/>
              <a:t>http://cenicienta.eklablog.com</a:t>
            </a:r>
            <a:endParaRPr lang="fr-FR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1795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Lecture / Compréhension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3699792" y="4932040"/>
            <a:ext cx="7776864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0" y="323528"/>
            <a:ext cx="908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Lecture</a:t>
            </a: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 flipH="1">
            <a:off x="-45721" y="5724128"/>
            <a:ext cx="323165" cy="34198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900" dirty="0" smtClean="0">
                <a:hlinkClick r:id="rId3"/>
              </a:rPr>
              <a:t>http://cenicienta.eklablog.com</a:t>
            </a:r>
            <a:r>
              <a:rPr lang="fr-FR" sz="900" dirty="0" smtClean="0"/>
              <a:t>	</a:t>
            </a:r>
            <a:endParaRPr lang="fr-FR" sz="900" dirty="0"/>
          </a:p>
        </p:txBody>
      </p:sp>
      <p:sp>
        <p:nvSpPr>
          <p:cNvPr id="9" name="ZoneTexte 8"/>
          <p:cNvSpPr txBox="1"/>
          <p:nvPr/>
        </p:nvSpPr>
        <p:spPr>
          <a:xfrm>
            <a:off x="188640" y="1187625"/>
            <a:ext cx="6669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sym typeface="Wingdings" pitchFamily="2" charset="2"/>
              </a:rPr>
              <a:t>Je découvre le texte</a:t>
            </a:r>
          </a:p>
          <a:p>
            <a:endParaRPr lang="fr-FR" sz="1200" b="1" dirty="0" smtClean="0">
              <a:sym typeface="Wingdings" pitchFamily="2" charset="2"/>
            </a:endParaRPr>
          </a:p>
          <a:p>
            <a:pPr marL="228600" indent="-228600">
              <a:buFont typeface="Wingdings" pitchFamily="2" charset="2"/>
              <a:buChar char="v"/>
            </a:pPr>
            <a:r>
              <a:rPr lang="fr-FR" sz="1200" i="1" dirty="0" smtClean="0">
                <a:sym typeface="Wingdings" pitchFamily="2" charset="2"/>
              </a:rPr>
              <a:t>xx</a:t>
            </a:r>
            <a:endParaRPr lang="fr-FR" sz="1200" i="1" dirty="0" smtClean="0">
              <a:sym typeface="Wingdings" pitchFamily="2" charset="2"/>
            </a:endParaRPr>
          </a:p>
          <a:p>
            <a:pPr algn="ctr"/>
            <a:endParaRPr lang="fr-FR" sz="1200" i="1" dirty="0" smtClean="0">
              <a:sym typeface="Wingdings" pitchFamily="2" charset="2"/>
            </a:endParaRPr>
          </a:p>
          <a:p>
            <a:r>
              <a:rPr lang="fr-F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sym typeface="Wingdings" pitchFamily="2" charset="2"/>
              </a:rPr>
              <a:t>Je comprends</a:t>
            </a:r>
          </a:p>
          <a:p>
            <a:endParaRPr lang="fr-FR" sz="1200" b="1" dirty="0" smtClean="0">
              <a:sym typeface="Wingdings" pitchFamily="2" charset="2"/>
            </a:endParaRPr>
          </a:p>
          <a:p>
            <a:r>
              <a:rPr lang="fr-FR" sz="1200" b="1" dirty="0" smtClean="0">
                <a:sym typeface="Wingdings" pitchFamily="2" charset="2"/>
              </a:rPr>
              <a:t>xxx</a:t>
            </a:r>
            <a:endParaRPr lang="fr-FR" sz="1200" b="1" dirty="0" smtClean="0">
              <a:sym typeface="Wingdings" pitchFamily="2" charset="2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2656" y="755576"/>
            <a:ext cx="4104456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trouver des indices pour comprendre un texte.</a:t>
            </a:r>
            <a:endParaRPr lang="fr-FR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34</Words>
  <Application>Microsoft Office PowerPoint</Application>
  <PresentationFormat>Affichage à l'écran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473</cp:revision>
  <dcterms:created xsi:type="dcterms:W3CDTF">2011-03-18T16:06:50Z</dcterms:created>
  <dcterms:modified xsi:type="dcterms:W3CDTF">2011-08-29T10:55:08Z</dcterms:modified>
</cp:coreProperties>
</file>