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1087-A448-4C82-A4F1-22825F9B1BF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4E157-BE49-4A77-9F36-6F4C1DD8A3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956F-87D7-45DB-A49D-A20F0AEB5E75}" type="datetimeFigureOut">
              <a:rPr lang="fr-FR" smtClean="0"/>
              <a:pPr/>
              <a:t>18/08/2011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6F89-5871-4294-9024-4569335D67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51520" y="188640"/>
            <a:ext cx="8640960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dirty="0" smtClean="0">
                <a:latin typeface="Pere Castor" pitchFamily="2" charset="0"/>
              </a:rPr>
              <a:t>Poésies : thème de l’école</a:t>
            </a:r>
            <a:endParaRPr lang="fr-FR" sz="5000" dirty="0">
              <a:latin typeface="Pere Castor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2204864"/>
            <a:ext cx="2448272" cy="40324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 smtClean="0">
                <a:solidFill>
                  <a:schemeClr val="tx1"/>
                </a:solidFill>
              </a:rPr>
              <a:t>xxx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75856" y="1988840"/>
            <a:ext cx="2592288" cy="46085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 smtClean="0">
                <a:solidFill>
                  <a:schemeClr val="tx1"/>
                </a:solidFill>
              </a:rPr>
              <a:t>xxx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300192" y="1844824"/>
            <a:ext cx="2376264" cy="489654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 smtClean="0">
                <a:solidFill>
                  <a:schemeClr val="tx1"/>
                </a:solidFill>
              </a:rPr>
              <a:t>xxx</a:t>
            </a:r>
            <a:endParaRPr lang="fr-FR" sz="1100" dirty="0">
              <a:solidFill>
                <a:schemeClr val="tx1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0" y="1772816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5400000">
            <a:off x="589248" y="4315408"/>
            <a:ext cx="508518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3469568" y="4315408"/>
            <a:ext cx="508518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8" name="Picture 4" descr="C:\Users\Sandrine\AppData\Local\Microsoft\Windows\Temporary Internet Files\Content.IE5\2LGVMUKE\MC900290448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67544" y="332656"/>
            <a:ext cx="903493" cy="1344190"/>
          </a:xfrm>
          <a:prstGeom prst="rect">
            <a:avLst/>
          </a:prstGeom>
          <a:noFill/>
        </p:spPr>
      </p:pic>
      <p:pic>
        <p:nvPicPr>
          <p:cNvPr id="11270" name="Picture 6" descr="C:\Users\Sandrine\AppData\Local\Microsoft\Windows\Temporary Internet Files\Content.IE5\O8YU7PE6\MC900370876[1].wm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08304" y="404664"/>
            <a:ext cx="1296144" cy="1293525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-108520" y="4947453"/>
            <a:ext cx="338554" cy="19105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/>
              <a:t>http://cenicienta.eklablog.com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40</cp:revision>
  <dcterms:created xsi:type="dcterms:W3CDTF">2011-07-05T10:05:54Z</dcterms:created>
  <dcterms:modified xsi:type="dcterms:W3CDTF">2011-08-18T17:11:19Z</dcterms:modified>
</cp:coreProperties>
</file>